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80" r:id="rId5"/>
    <p:sldId id="281" r:id="rId6"/>
    <p:sldId id="270" r:id="rId7"/>
    <p:sldId id="276" r:id="rId8"/>
    <p:sldId id="263" r:id="rId9"/>
    <p:sldId id="279" r:id="rId10"/>
    <p:sldId id="278" r:id="rId11"/>
    <p:sldId id="266" r:id="rId12"/>
    <p:sldId id="274" r:id="rId13"/>
    <p:sldId id="275" r:id="rId14"/>
    <p:sldId id="272" r:id="rId15"/>
    <p:sldId id="267" r:id="rId16"/>
    <p:sldId id="282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pl-PL" dirty="0" smtClean="0"/>
            <a:t>Filmy edukacyjne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pl-PL" dirty="0" smtClean="0"/>
            <a:t>quizy</a:t>
          </a:r>
          <a:endParaRPr lang="pl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pl" dirty="0" smtClean="0"/>
            <a:t>zagadki</a:t>
          </a:r>
          <a:endParaRPr lang="pl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pl" dirty="0" smtClean="0"/>
            <a:t>wykreślanki</a:t>
          </a:r>
          <a:endParaRPr lang="pl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pl-PL" dirty="0" smtClean="0"/>
            <a:t>krzyżówki</a:t>
          </a:r>
          <a:endParaRPr lang="pl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 custLinFactNeighborX="9019" custLinFactNeighborY="10005"/>
      <dgm:spPr/>
    </dgm:pt>
    <dgm:pt modelId="{D81336A4-814F-45EF-B582-2466B0D2E2A7}" type="pres">
      <dgm:prSet presAssocID="{05F1A7D0-6E45-49DA-80B3-7FF4B8783E58}" presName="ParentText" presStyleLbl="revTx" presStyleIdx="4" presStyleCnt="5" custScaleX="75112" custScaleY="87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347027" y="1887979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3662" y="2404330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Filmy edukacyjne</a:t>
          </a:r>
          <a:endParaRPr lang="en-US" sz="1800" kern="1200" dirty="0"/>
        </a:p>
      </dsp:txBody>
      <dsp:txXfrm>
        <a:off x="173662" y="2404330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9486" y="1760749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7019" y="1415350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3654" y="1931700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quizy</a:t>
          </a:r>
          <a:endParaRPr lang="pl" sz="1800" kern="1200" dirty="0"/>
        </a:p>
      </dsp:txBody>
      <dsp:txXfrm>
        <a:off x="2083654" y="1931700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9478" y="1288120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7011" y="942720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3646" y="145907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1800" kern="1200" dirty="0" smtClean="0"/>
            <a:t>zagadki</a:t>
          </a:r>
          <a:endParaRPr lang="pl" sz="1800" kern="1200" dirty="0"/>
        </a:p>
      </dsp:txBody>
      <dsp:txXfrm>
        <a:off x="3993646" y="1459071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9470" y="815490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7002" y="47009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3638" y="98644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1800" kern="1200" dirty="0" smtClean="0"/>
            <a:t>wykreślanki</a:t>
          </a:r>
          <a:endParaRPr lang="pl" sz="1800" kern="1200" dirty="0"/>
        </a:p>
      </dsp:txBody>
      <dsp:txXfrm>
        <a:off x="5903638" y="986441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9462" y="342861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142858" y="18993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8007781" y="690931"/>
          <a:ext cx="1171898" cy="119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krzyżówki</a:t>
          </a:r>
          <a:endParaRPr lang="pl" sz="1800" kern="1200" dirty="0"/>
        </a:p>
      </dsp:txBody>
      <dsp:txXfrm>
        <a:off x="8007781" y="690931"/>
        <a:ext cx="1171898" cy="1190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8" name="Prostokąt zaokrąglony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2016-09-01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2016-09-01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8794" y="782782"/>
            <a:ext cx="5792787" cy="1212273"/>
          </a:xfrm>
        </p:spPr>
        <p:txBody>
          <a:bodyPr rtlCol="0">
            <a:noAutofit/>
          </a:bodyPr>
          <a:lstStyle/>
          <a:p>
            <a:pPr algn="ctr" rtl="0"/>
            <a:r>
              <a:rPr lang="pl-PL" sz="2400" dirty="0" smtClean="0"/>
              <a:t>D</a:t>
            </a:r>
            <a:r>
              <a:rPr lang="pl" sz="2400" dirty="0" smtClean="0"/>
              <a:t>ziałania podczas relizacji projektu edukacyjnego</a:t>
            </a:r>
            <a:br>
              <a:rPr lang="pl" sz="2400" dirty="0" smtClean="0"/>
            </a:br>
            <a:r>
              <a:rPr lang="pl" sz="2400" b="1" dirty="0" smtClean="0">
                <a:solidFill>
                  <a:schemeClr val="tx2"/>
                </a:solidFill>
              </a:rPr>
              <a:t>„Pieszo po Warszawie i na kółkach”</a:t>
            </a:r>
            <a:endParaRPr lang="pl" sz="2400" b="1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1768" y="2298312"/>
            <a:ext cx="7091361" cy="83820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pl" dirty="0" smtClean="0"/>
              <a:t/>
            </a:r>
            <a:br>
              <a:rPr lang="pl" dirty="0" smtClean="0"/>
            </a:br>
            <a:r>
              <a:rPr lang="pl" dirty="0" smtClean="0"/>
              <a:t>Szkoła Podstawowa nr 158</a:t>
            </a:r>
            <a:br>
              <a:rPr lang="pl" dirty="0" smtClean="0"/>
            </a:br>
            <a:r>
              <a:rPr lang="pl" dirty="0" smtClean="0"/>
              <a:t>ul. Ciasna 13</a:t>
            </a:r>
          </a:p>
          <a:p>
            <a:pPr rtl="0"/>
            <a:endParaRPr lang="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8" y="4080163"/>
            <a:ext cx="2655743" cy="26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9223" y="980209"/>
            <a:ext cx="9372600" cy="1200416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2"/>
                </a:solidFill>
              </a:rPr>
              <a:t/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>Jak sprawnie przemieszczać się po Warszawie, korzystając z transportu </a:t>
            </a:r>
            <a:r>
              <a:rPr lang="pl-PL" sz="2000" dirty="0" smtClean="0">
                <a:solidFill>
                  <a:schemeClr val="tx2"/>
                </a:solidFill>
              </a:rPr>
              <a:t>zbiorowego</a:t>
            </a:r>
            <a:br>
              <a:rPr lang="pl-PL" sz="2000" dirty="0" smtClean="0">
                <a:solidFill>
                  <a:schemeClr val="tx2"/>
                </a:solidFill>
              </a:rPr>
            </a:br>
            <a:r>
              <a:rPr lang="pl-PL" sz="2000" dirty="0">
                <a:solidFill>
                  <a:schemeClr val="tx2"/>
                </a:solidFill>
              </a:rPr>
              <a:t/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wizja </a:t>
            </a:r>
            <a:r>
              <a:rPr lang="pl-PL" sz="2000" dirty="0">
                <a:solidFill>
                  <a:schemeClr val="tx2"/>
                </a:solidFill>
              </a:rPr>
              <a:t>lokalna w najbliższej okolicy </a:t>
            </a:r>
            <a:r>
              <a:rPr lang="pl-PL" sz="2000" dirty="0" smtClean="0">
                <a:solidFill>
                  <a:schemeClr val="tx2"/>
                </a:solidFill>
              </a:rPr>
              <a:t/>
            </a:r>
            <a:br>
              <a:rPr lang="pl-PL" sz="2000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oznaczenia </a:t>
            </a:r>
            <a:r>
              <a:rPr lang="pl-PL" sz="2000" dirty="0">
                <a:solidFill>
                  <a:schemeClr val="tx2"/>
                </a:solidFill>
              </a:rPr>
              <a:t>linii autobusowych i tramwajowych, </a:t>
            </a:r>
            <a:r>
              <a:rPr lang="pl-PL" sz="2000" dirty="0" smtClean="0">
                <a:solidFill>
                  <a:schemeClr val="tx2"/>
                </a:solidFill>
              </a:rPr>
              <a:t/>
            </a:r>
            <a:br>
              <a:rPr lang="pl-PL" sz="2000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przystanki</a:t>
            </a:r>
            <a:r>
              <a:rPr lang="pl-PL" sz="2000" dirty="0">
                <a:solidFill>
                  <a:schemeClr val="tx2"/>
                </a:solidFill>
              </a:rPr>
              <a:t>, rozkłady jazdy, biletowe </a:t>
            </a:r>
            <a:r>
              <a:rPr lang="pl-PL" sz="2000" dirty="0" smtClean="0">
                <a:solidFill>
                  <a:schemeClr val="tx2"/>
                </a:solidFill>
              </a:rPr>
              <a:t>automaty</a:t>
            </a:r>
            <a:br>
              <a:rPr lang="pl-PL" sz="2000" dirty="0" smtClean="0">
                <a:solidFill>
                  <a:schemeClr val="tx2"/>
                </a:solidFill>
              </a:rPr>
            </a:br>
            <a:r>
              <a:rPr lang="pl-PL" sz="2000" dirty="0" smtClean="0">
                <a:solidFill>
                  <a:schemeClr val="tx2"/>
                </a:solidFill>
              </a:rPr>
              <a:t>obserwacja przejazdu aut i autobusów w wyznaczonym czasie klasa 2a</a:t>
            </a:r>
            <a:endParaRPr lang="pl-PL" sz="2000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836">
            <a:off x="181407" y="2639462"/>
            <a:ext cx="5325919" cy="391650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106">
            <a:off x="6933410" y="2798451"/>
            <a:ext cx="5070356" cy="3802766"/>
          </a:xfrm>
        </p:spPr>
      </p:pic>
    </p:spTree>
    <p:extLst>
      <p:ext uri="{BB962C8B-B14F-4D97-AF65-F5344CB8AC3E}">
        <p14:creationId xmlns:p14="http://schemas.microsoft.com/office/powerpoint/2010/main" val="27257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" y="665019"/>
            <a:ext cx="4471555" cy="335366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866"/>
            <a:ext cx="6224155" cy="46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45673" y="304799"/>
            <a:ext cx="9835140" cy="1627909"/>
          </a:xfrm>
        </p:spPr>
        <p:txBody>
          <a:bodyPr>
            <a:noAutofit/>
          </a:bodyPr>
          <a:lstStyle/>
          <a:p>
            <a:r>
              <a:rPr lang="pl-PL" sz="2400" dirty="0"/>
              <a:t> </a:t>
            </a:r>
            <a:r>
              <a:rPr lang="pl-PL" sz="2400" dirty="0">
                <a:solidFill>
                  <a:schemeClr val="tx2"/>
                </a:solidFill>
              </a:rPr>
              <a:t/>
            </a:r>
            <a:br>
              <a:rPr lang="pl-PL" sz="2400" dirty="0">
                <a:solidFill>
                  <a:schemeClr val="tx2"/>
                </a:solidFill>
              </a:rPr>
            </a:br>
            <a:r>
              <a:rPr lang="pl-PL" sz="2400" dirty="0">
                <a:solidFill>
                  <a:schemeClr val="tx2"/>
                </a:solidFill>
              </a:rPr>
              <a:t>Wycieczka do zajezdni autobusowej „Stalowa”- </a:t>
            </a:r>
            <a:r>
              <a:rPr lang="pl-PL" sz="2400" dirty="0" smtClean="0">
                <a:solidFill>
                  <a:schemeClr val="tx2"/>
                </a:solidFill>
              </a:rPr>
              <a:t>poznajemy </a:t>
            </a:r>
            <a:r>
              <a:rPr lang="pl-PL" sz="2400" dirty="0">
                <a:solidFill>
                  <a:schemeClr val="tx2"/>
                </a:solidFill>
              </a:rPr>
              <a:t>infrastrukturę transportową i miejski system komunikacji </a:t>
            </a:r>
            <a:r>
              <a:rPr lang="pl-PL" sz="2400" dirty="0" smtClean="0">
                <a:solidFill>
                  <a:schemeClr val="tx2"/>
                </a:solidFill>
              </a:rPr>
              <a:t/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smtClean="0">
                <a:solidFill>
                  <a:schemeClr val="tx2"/>
                </a:solidFill>
              </a:rPr>
              <a:t>w </a:t>
            </a:r>
            <a:r>
              <a:rPr lang="pl-PL" sz="2400" dirty="0">
                <a:solidFill>
                  <a:schemeClr val="tx2"/>
                </a:solidFill>
              </a:rPr>
              <a:t>Warszawie. Klasa 3a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49" y="1932708"/>
            <a:ext cx="4572000" cy="342900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23" y="3002973"/>
            <a:ext cx="4835236" cy="3626427"/>
          </a:xfrm>
        </p:spPr>
      </p:pic>
    </p:spTree>
    <p:extLst>
      <p:ext uri="{BB962C8B-B14F-4D97-AF65-F5344CB8AC3E}">
        <p14:creationId xmlns:p14="http://schemas.microsoft.com/office/powerpoint/2010/main" val="12961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0" y="758535"/>
            <a:ext cx="4904508" cy="367838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0" y="249381"/>
            <a:ext cx="3541568" cy="47220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20" y="2165927"/>
            <a:ext cx="2521527" cy="33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9355" y="93518"/>
            <a:ext cx="9471458" cy="2119746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 </a:t>
            </a:r>
            <a:r>
              <a:rPr lang="pl-PL" sz="2700" dirty="0">
                <a:solidFill>
                  <a:schemeClr val="tx2"/>
                </a:solidFill>
              </a:rPr>
              <a:t/>
            </a:r>
            <a:br>
              <a:rPr lang="pl-PL" sz="2700" dirty="0">
                <a:solidFill>
                  <a:schemeClr val="tx2"/>
                </a:solidFill>
              </a:rPr>
            </a:br>
            <a:r>
              <a:rPr lang="pl-PL" sz="2700" dirty="0">
                <a:solidFill>
                  <a:schemeClr val="tx2"/>
                </a:solidFill>
              </a:rPr>
              <a:t>Zwiedzamy </a:t>
            </a:r>
            <a:r>
              <a:rPr lang="pl-PL" sz="2700" dirty="0" smtClean="0">
                <a:solidFill>
                  <a:schemeClr val="tx2"/>
                </a:solidFill>
              </a:rPr>
              <a:t>Warszawę: </a:t>
            </a:r>
            <a:r>
              <a:rPr lang="pl-PL" sz="2700" dirty="0">
                <a:solidFill>
                  <a:schemeClr val="tx2"/>
                </a:solidFill>
              </a:rPr>
              <a:t>Gra terenowa „Pięć minut do….” </a:t>
            </a:r>
            <a:r>
              <a:rPr lang="pl-PL" sz="2700" dirty="0" smtClean="0">
                <a:solidFill>
                  <a:schemeClr val="tx2"/>
                </a:solidFill>
              </a:rPr>
              <a:t/>
            </a:r>
            <a:br>
              <a:rPr lang="pl-PL" sz="2700" dirty="0" smtClean="0">
                <a:solidFill>
                  <a:schemeClr val="tx2"/>
                </a:solidFill>
              </a:rPr>
            </a:br>
            <a:r>
              <a:rPr lang="pl-PL" sz="2700" dirty="0" smtClean="0">
                <a:solidFill>
                  <a:schemeClr val="tx2"/>
                </a:solidFill>
              </a:rPr>
              <a:t>Praca </a:t>
            </a:r>
            <a:r>
              <a:rPr lang="pl-PL" sz="2700" dirty="0">
                <a:solidFill>
                  <a:schemeClr val="tx2"/>
                </a:solidFill>
              </a:rPr>
              <a:t>z </a:t>
            </a:r>
            <a:r>
              <a:rPr lang="pl-PL" sz="2700" dirty="0" smtClean="0">
                <a:solidFill>
                  <a:schemeClr val="tx2"/>
                </a:solidFill>
              </a:rPr>
              <a:t>mapą, wykorzystanie narzędzi </a:t>
            </a:r>
            <a:r>
              <a:rPr lang="pl-PL" sz="2700" dirty="0">
                <a:solidFill>
                  <a:schemeClr val="tx2"/>
                </a:solidFill>
              </a:rPr>
              <a:t>Tik </a:t>
            </a:r>
            <a:r>
              <a:rPr lang="pl-PL" sz="2700" dirty="0" smtClean="0">
                <a:solidFill>
                  <a:schemeClr val="tx2"/>
                </a:solidFill>
              </a:rPr>
              <a:t>/Google </a:t>
            </a:r>
            <a:r>
              <a:rPr lang="pl-PL" sz="2700" dirty="0" err="1">
                <a:solidFill>
                  <a:schemeClr val="tx2"/>
                </a:solidFill>
              </a:rPr>
              <a:t>Maps</a:t>
            </a:r>
            <a:r>
              <a:rPr lang="pl-PL" sz="2700" dirty="0">
                <a:solidFill>
                  <a:schemeClr val="tx2"/>
                </a:solidFill>
              </a:rPr>
              <a:t> </a:t>
            </a:r>
            <a:r>
              <a:rPr lang="pl-PL" sz="2700" dirty="0" smtClean="0">
                <a:solidFill>
                  <a:schemeClr val="tx2"/>
                </a:solidFill>
              </a:rPr>
              <a:t>obliczenia </a:t>
            </a:r>
            <a:r>
              <a:rPr lang="pl-PL" sz="2700" dirty="0">
                <a:solidFill>
                  <a:schemeClr val="tx2"/>
                </a:solidFill>
              </a:rPr>
              <a:t>czasu </a:t>
            </a:r>
            <a:r>
              <a:rPr lang="pl-PL" sz="2700" dirty="0" smtClean="0">
                <a:solidFill>
                  <a:schemeClr val="tx2"/>
                </a:solidFill>
              </a:rPr>
              <a:t>pokonanej drogi/ </a:t>
            </a:r>
            <a:r>
              <a:rPr lang="pl-PL" sz="2700" dirty="0">
                <a:solidFill>
                  <a:schemeClr val="tx2"/>
                </a:solidFill>
              </a:rPr>
              <a:t>klasa 3a</a:t>
            </a:r>
            <a:r>
              <a:rPr lang="pl-PL" sz="2700" dirty="0"/>
              <a:t/>
            </a:r>
            <a:br>
              <a:rPr lang="pl-PL" sz="2700" dirty="0"/>
            </a:br>
            <a:endParaRPr lang="pl-PL" sz="27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4" y="3075710"/>
            <a:ext cx="4572000" cy="34290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63" y="2504209"/>
            <a:ext cx="3086100" cy="4114800"/>
          </a:xfrm>
        </p:spPr>
      </p:pic>
    </p:spTree>
    <p:extLst>
      <p:ext uri="{BB962C8B-B14F-4D97-AF65-F5344CB8AC3E}">
        <p14:creationId xmlns:p14="http://schemas.microsoft.com/office/powerpoint/2010/main" val="37273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chemeClr val="tx2"/>
                </a:solidFill>
              </a:rPr>
              <a:t>Praca z mapą </a:t>
            </a:r>
            <a:r>
              <a:rPr lang="pl-PL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pl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533400"/>
            <a:ext cx="6400800" cy="4800600"/>
          </a:xfrm>
        </p:spPr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pl-PL" dirty="0" smtClean="0"/>
              <a:t>Wyznaczanie na mapie punktów docelowych. Obliczenia czasowe.</a:t>
            </a:r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52" y="187065"/>
            <a:ext cx="2563936" cy="34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Dziękujemy za uwagę </a:t>
            </a:r>
            <a:r>
              <a:rPr lang="pl-PL" dirty="0" smtClean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709"/>
            <a:ext cx="1606257" cy="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nalezione obrazy dla zapytania rower grafika bez tła"/>
          <p:cNvSpPr>
            <a:spLocks noChangeAspect="1" noChangeArrowheads="1"/>
          </p:cNvSpPr>
          <p:nvPr/>
        </p:nvSpPr>
        <p:spPr bwMode="auto">
          <a:xfrm>
            <a:off x="760413" y="51020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57" y="376555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" sz="2800" dirty="0" smtClean="0">
                <a:solidFill>
                  <a:schemeClr val="tx2"/>
                </a:solidFill>
              </a:rPr>
              <a:t>Koordynator projektu p. Justyna Wagner- Wieprzkowicz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2208213" y="2649682"/>
            <a:ext cx="8930842" cy="3065318"/>
          </a:xfrm>
        </p:spPr>
        <p:txBody>
          <a:bodyPr rtlCol="0"/>
          <a:lstStyle/>
          <a:p>
            <a:pPr rtl="0"/>
            <a:r>
              <a:rPr lang="pl" dirty="0" smtClean="0">
                <a:solidFill>
                  <a:schemeClr val="tx2"/>
                </a:solidFill>
              </a:rPr>
              <a:t>Wykaz klas bioracych udział w projekcie:</a:t>
            </a:r>
            <a:endParaRPr lang="pl" dirty="0">
              <a:solidFill>
                <a:schemeClr val="tx2"/>
              </a:solidFill>
            </a:endParaRPr>
          </a:p>
          <a:p>
            <a:pPr rtl="0"/>
            <a:r>
              <a:rPr lang="pl-PL" dirty="0" smtClean="0">
                <a:solidFill>
                  <a:schemeClr val="tx2"/>
                </a:solidFill>
              </a:rPr>
              <a:t>K</a:t>
            </a:r>
            <a:r>
              <a:rPr lang="pl" dirty="0" smtClean="0">
                <a:solidFill>
                  <a:schemeClr val="tx2"/>
                </a:solidFill>
              </a:rPr>
              <a:t>lasy 2-3</a:t>
            </a:r>
          </a:p>
          <a:p>
            <a:pPr marL="45720" indent="0" rtl="0">
              <a:buNone/>
            </a:pP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dirty="0">
                <a:solidFill>
                  <a:schemeClr val="tx2"/>
                </a:solidFill>
              </a:rPr>
              <a:t>Poznajemy infrastrukturę transportową i miejski system komunikacji w Warszawie </a:t>
            </a:r>
            <a:r>
              <a:rPr lang="pl-PL" dirty="0" smtClean="0">
                <a:solidFill>
                  <a:schemeClr val="tx2"/>
                </a:solidFill>
              </a:rPr>
              <a:t>wykorzystując informacje dostępne na stronach ZTM</a:t>
            </a:r>
            <a:endParaRPr lang="pl" dirty="0">
              <a:solidFill>
                <a:schemeClr val="tx2"/>
              </a:solidFill>
            </a:endParaRPr>
          </a:p>
        </p:txBody>
      </p:sp>
      <p:graphicFrame>
        <p:nvGraphicFramePr>
          <p:cNvPr id="15" name="Zawartość — symbol zastępczy 14" descr="Diagram Proces ze stopniowaniem w górę z 5 etapami postępującymi w górę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933910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372">
            <a:off x="431577" y="472454"/>
            <a:ext cx="4006777" cy="300508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641">
            <a:off x="7625845" y="434439"/>
            <a:ext cx="3921653" cy="29412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03" y="3810118"/>
            <a:ext cx="3749920" cy="28124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4" y="425139"/>
            <a:ext cx="2350310" cy="31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138">
            <a:off x="443690" y="693389"/>
            <a:ext cx="5240515" cy="39303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917">
            <a:off x="6589273" y="1229974"/>
            <a:ext cx="4993622" cy="37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200" dirty="0">
                <a:solidFill>
                  <a:schemeClr val="tx2"/>
                </a:solidFill>
              </a:rPr>
              <a:t>Bezpiecznie dla siebie i innych poruszamy się po mieście </a:t>
            </a:r>
            <a:r>
              <a:rPr lang="pl-PL" sz="2200" dirty="0" smtClean="0">
                <a:solidFill>
                  <a:schemeClr val="tx2"/>
                </a:solidFill>
              </a:rPr>
              <a:t>!!! - </a:t>
            </a:r>
            <a:r>
              <a:rPr lang="pl-PL" sz="2200" dirty="0">
                <a:solidFill>
                  <a:schemeClr val="tx2"/>
                </a:solidFill>
              </a:rPr>
              <a:t>film edukacyjny. Utrwalenie zasad obowiązujących podczas podróżowania komunikacją miejską:  quizy i zagadki, karty pracy utrwalające wiadomości.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25" y="1206795"/>
            <a:ext cx="3652260" cy="273919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76" y="2829929"/>
            <a:ext cx="4572000" cy="3866884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2" y="4043997"/>
            <a:ext cx="3544187" cy="26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3913" y="304800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pl-PL" dirty="0"/>
              <a:t> </a:t>
            </a:r>
            <a:br>
              <a:rPr lang="pl-PL" dirty="0"/>
            </a:br>
            <a:r>
              <a:rPr lang="pl-PL" dirty="0">
                <a:solidFill>
                  <a:schemeClr val="tx2"/>
                </a:solidFill>
              </a:rPr>
              <a:t>Komunikacyjny savoir-vivre - czy ludzie potrafią kulturalnie korzystać z komunikacji miejskiej </a:t>
            </a:r>
            <a:r>
              <a:rPr lang="pl-PL" dirty="0" smtClean="0">
                <a:solidFill>
                  <a:schemeClr val="tx2"/>
                </a:solidFill>
              </a:rPr>
              <a:t>?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f</a:t>
            </a:r>
            <a:r>
              <a:rPr lang="pl-PL" dirty="0" smtClean="0">
                <a:solidFill>
                  <a:schemeClr val="tx2"/>
                </a:solidFill>
              </a:rPr>
              <a:t>ilm edukacyjny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scenki </a:t>
            </a:r>
            <a:r>
              <a:rPr lang="pl-PL" dirty="0" err="1" smtClean="0">
                <a:solidFill>
                  <a:schemeClr val="tx2"/>
                </a:solidFill>
              </a:rPr>
              <a:t>dramowe</a:t>
            </a:r>
            <a:endParaRPr lang="pl-PL" dirty="0" smtClean="0">
              <a:solidFill>
                <a:schemeClr val="tx2"/>
              </a:solidFill>
            </a:endParaRPr>
          </a:p>
          <a:p>
            <a:r>
              <a:rPr lang="pl-PL" dirty="0">
                <a:solidFill>
                  <a:schemeClr val="tx2"/>
                </a:solidFill>
              </a:rPr>
              <a:t>d</a:t>
            </a:r>
            <a:r>
              <a:rPr lang="pl-PL" dirty="0" smtClean="0">
                <a:solidFill>
                  <a:schemeClr val="tx2"/>
                </a:solidFill>
              </a:rPr>
              <a:t>yskusja </a:t>
            </a:r>
          </a:p>
          <a:p>
            <a:r>
              <a:rPr lang="pl-PL" dirty="0">
                <a:solidFill>
                  <a:schemeClr val="tx2"/>
                </a:solidFill>
              </a:rPr>
              <a:t>w</a:t>
            </a:r>
            <a:r>
              <a:rPr lang="pl-PL" dirty="0" smtClean="0">
                <a:solidFill>
                  <a:schemeClr val="tx2"/>
                </a:solidFill>
              </a:rPr>
              <a:t>łasne obserwacje uczniów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 descr="Podobny obra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57" y="2048835"/>
            <a:ext cx="5720052" cy="32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8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>
                <a:solidFill>
                  <a:schemeClr val="tx2"/>
                </a:solidFill>
              </a:rPr>
              <a:t>Warszawskie środki transportu: Autobus- konstrukcja </a:t>
            </a:r>
            <a:r>
              <a:rPr lang="pl-PL" dirty="0" err="1" smtClean="0">
                <a:solidFill>
                  <a:schemeClr val="tx2"/>
                </a:solidFill>
              </a:rPr>
              <a:t>monidła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dirty="0" smtClean="0">
                <a:solidFill>
                  <a:schemeClr val="tx2"/>
                </a:solidFill>
              </a:rPr>
              <a:t>klasa 2a i 2c</a:t>
            </a:r>
            <a:endParaRPr lang="pl" dirty="0">
              <a:solidFill>
                <a:schemeClr val="tx2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513">
            <a:off x="168896" y="2537535"/>
            <a:ext cx="5206287" cy="389268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429055">
            <a:off x="6006449" y="2070800"/>
            <a:ext cx="5847952" cy="44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551">
            <a:off x="470705" y="1212111"/>
            <a:ext cx="5036289" cy="377721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535">
            <a:off x="6168736" y="831271"/>
            <a:ext cx="5375564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wiące się dzieci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8_TF03461883_TF03461883" id="{CB1E742B-07C7-400E-AC72-0F240E4DAFC6}" vid="{6946C01C-0A18-4EED-B65C-F3BDDA07F56C}"/>
    </a:ext>
  </a:extLst>
</a:theme>
</file>

<file path=ppt/theme/theme2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z bawiącymi się dziećmi (ilustracja w stylu kreskówki, panoramiczna)</Template>
  <TotalTime>209</TotalTime>
  <Words>98</Words>
  <Application>Microsoft Office PowerPoint</Application>
  <PresentationFormat>Panoramiczny</PresentationFormat>
  <Paragraphs>28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Euphemia</vt:lpstr>
      <vt:lpstr>Wingdings</vt:lpstr>
      <vt:lpstr>Bawiące się dzieci 16:9</vt:lpstr>
      <vt:lpstr>Działania podczas relizacji projektu edukacyjnego „Pieszo po Warszawie i na kółkach”</vt:lpstr>
      <vt:lpstr>Koordynator projektu p. Justyna Wagner- Wieprzkowicz</vt:lpstr>
      <vt:lpstr>  Poznajemy infrastrukturę transportową i miejski system komunikacji w Warszawie wykorzystując informacje dostępne na stronach ZTM</vt:lpstr>
      <vt:lpstr>Prezentacja programu PowerPoint</vt:lpstr>
      <vt:lpstr>Prezentacja programu PowerPoint</vt:lpstr>
      <vt:lpstr>Bezpiecznie dla siebie i innych poruszamy się po mieście !!! - film edukacyjny. Utrwalenie zasad obowiązujących podczas podróżowania komunikacją miejską:  quizy i zagadki, karty pracy utrwalające wiadomości. </vt:lpstr>
      <vt:lpstr>  Komunikacyjny savoir-vivre - czy ludzie potrafią kulturalnie korzystać z komunikacji miejskiej ?</vt:lpstr>
      <vt:lpstr>Warszawskie środki transportu: Autobus- konstrukcja monidła klasa 2a i 2c</vt:lpstr>
      <vt:lpstr>Prezentacja programu PowerPoint</vt:lpstr>
      <vt:lpstr> Jak sprawnie przemieszczać się po Warszawie, korzystając z transportu zbiorowego  wizja lokalna w najbliższej okolicy  oznaczenia linii autobusowych i tramwajowych,  przystanki, rozkłady jazdy, biletowe automaty obserwacja przejazdu aut i autobusów w wyznaczonym czasie klasa 2a</vt:lpstr>
      <vt:lpstr>Prezentacja programu PowerPoint</vt:lpstr>
      <vt:lpstr>  Wycieczka do zajezdni autobusowej „Stalowa”- poznajemy infrastrukturę transportową i miejski system komunikacji  w Warszawie. Klasa 3a </vt:lpstr>
      <vt:lpstr>Prezentacja programu PowerPoint</vt:lpstr>
      <vt:lpstr>  Zwiedzamy Warszawę: Gra terenowa „Pięć minut do….”  Praca z mapą, wykorzystanie narzędzi Tik /Google Maps obliczenia czasu pokonanej drogi/ klasa 3a </vt:lpstr>
      <vt:lpstr>Praca z mapą </vt:lpstr>
      <vt:lpstr>Dziękujemy za uwagę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podjete podczas relizacji projektu  „Pieszo po Warszawie i na kółkach”</dc:title>
  <dc:creator>wojciech tyszkiewicz</dc:creator>
  <cp:lastModifiedBy>wojciech tyszkiewicz</cp:lastModifiedBy>
  <cp:revision>19</cp:revision>
  <dcterms:created xsi:type="dcterms:W3CDTF">2020-01-27T19:38:21Z</dcterms:created>
  <dcterms:modified xsi:type="dcterms:W3CDTF">2020-01-27T23:08:01Z</dcterms:modified>
</cp:coreProperties>
</file>